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2" r:id="rId6"/>
    <p:sldId id="263" r:id="rId7"/>
    <p:sldId id="264" r:id="rId8"/>
    <p:sldId id="265" r:id="rId9"/>
    <p:sldId id="266" r:id="rId10"/>
    <p:sldId id="268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D987-65A9-4572-B481-F8EE3329EB57}" type="datetimeFigureOut">
              <a:rPr lang="hu-HU" smtClean="0"/>
              <a:t>2022.01.26.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B3AF-24B8-431E-B863-806382500E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0206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D987-65A9-4572-B481-F8EE3329EB57}" type="datetimeFigureOut">
              <a:rPr lang="hu-HU" smtClean="0"/>
              <a:t>2022.01.26.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B3AF-24B8-431E-B863-806382500E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243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D987-65A9-4572-B481-F8EE3329EB57}" type="datetimeFigureOut">
              <a:rPr lang="hu-HU" smtClean="0"/>
              <a:t>2022.01.26.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B3AF-24B8-431E-B863-806382500E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697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D987-65A9-4572-B481-F8EE3329EB57}" type="datetimeFigureOut">
              <a:rPr lang="hu-HU" smtClean="0"/>
              <a:t>2022.01.26.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B3AF-24B8-431E-B863-806382500E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1116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D987-65A9-4572-B481-F8EE3329EB57}" type="datetimeFigureOut">
              <a:rPr lang="hu-HU" smtClean="0"/>
              <a:t>2022.01.26.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B3AF-24B8-431E-B863-806382500E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9269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D987-65A9-4572-B481-F8EE3329EB57}" type="datetimeFigureOut">
              <a:rPr lang="hu-HU" smtClean="0"/>
              <a:t>2022.01.26.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B3AF-24B8-431E-B863-806382500E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09044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D987-65A9-4572-B481-F8EE3329EB57}" type="datetimeFigureOut">
              <a:rPr lang="hu-HU" smtClean="0"/>
              <a:t>2022.01.26.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B3AF-24B8-431E-B863-806382500E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1599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D987-65A9-4572-B481-F8EE3329EB57}" type="datetimeFigureOut">
              <a:rPr lang="hu-HU" smtClean="0"/>
              <a:t>2022.01.26.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B3AF-24B8-431E-B863-806382500E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42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D987-65A9-4572-B481-F8EE3329EB57}" type="datetimeFigureOut">
              <a:rPr lang="hu-HU" smtClean="0"/>
              <a:t>2022.01.26.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B3AF-24B8-431E-B863-806382500E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576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D987-65A9-4572-B481-F8EE3329EB57}" type="datetimeFigureOut">
              <a:rPr lang="hu-HU" smtClean="0"/>
              <a:t>2022.01.26.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B3AF-24B8-431E-B863-806382500E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126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1D987-65A9-4572-B481-F8EE3329EB57}" type="datetimeFigureOut">
              <a:rPr lang="hu-HU" smtClean="0"/>
              <a:t>2022.01.26.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B3AF-24B8-431E-B863-806382500E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9919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1D987-65A9-4572-B481-F8EE3329EB57}" type="datetimeFigureOut">
              <a:rPr lang="hu-HU" smtClean="0"/>
              <a:t>2022.01.26.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BB3AF-24B8-431E-B863-806382500E2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019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Cifrapalota\Régi dokumentumok\Adatok 2015\Múzeumpedagógia\A beszélő köntös\Képek a kiállításról\dsc_628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stelsSmoot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18000"/>
            <a:ext cx="10073340" cy="68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u-HU" b="1" dirty="0"/>
              <a:t>A beszélő köntös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            – </a:t>
            </a:r>
            <a:br>
              <a:rPr lang="hu-HU" b="1" dirty="0" smtClean="0"/>
            </a:br>
            <a:r>
              <a:rPr lang="hu-HU" b="1" dirty="0" smtClean="0"/>
              <a:t>rövid </a:t>
            </a:r>
            <a:r>
              <a:rPr lang="hu-HU" b="1" dirty="0"/>
              <a:t>tartalom:</a:t>
            </a:r>
            <a:br>
              <a:rPr lang="hu-HU" b="1" dirty="0"/>
            </a:b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 descr="D:\Cifrapalota\Fotók\2015\Beszélő múzped\2016.02.29. kiállítás fotók\DSCF98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24008" y="1268680"/>
            <a:ext cx="576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Cifrapalota\Régi dokumentumok\Adatok 2020\kkjm_logó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000" y="5720459"/>
            <a:ext cx="98018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783000"/>
            <a:ext cx="72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0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égi Magyar Mozivitrines Fotók avagy Hungarian Lobby Cards: A beszélő  köntös (194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14286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4680520" cy="418058"/>
          </a:xfrm>
        </p:spPr>
        <p:txBody>
          <a:bodyPr>
            <a:noAutofit/>
          </a:bodyPr>
          <a:lstStyle/>
          <a:p>
            <a:r>
              <a:rPr lang="hu-HU" sz="2400" b="1" dirty="0" smtClean="0">
                <a:solidFill>
                  <a:schemeClr val="bg1"/>
                </a:solidFill>
              </a:rPr>
              <a:t>A beszélő köntös film (1941)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4869160"/>
            <a:ext cx="8640960" cy="1872208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hu-HU" b="1" dirty="0" err="1"/>
              <a:t>Cinna</a:t>
            </a:r>
            <a:r>
              <a:rPr lang="hu-HU" b="1" dirty="0"/>
              <a:t> azonnal jelentkezik is és színt vall. A tanács (élükön </a:t>
            </a:r>
            <a:r>
              <a:rPr lang="hu-HU" b="1" dirty="0" err="1"/>
              <a:t>Lestyákkal</a:t>
            </a:r>
            <a:r>
              <a:rPr lang="hu-HU" b="1" dirty="0"/>
              <a:t>!) halálra ítéli. Másnap </a:t>
            </a:r>
            <a:r>
              <a:rPr lang="hu-HU" b="1" dirty="0" err="1"/>
              <a:t>Lestyák</a:t>
            </a:r>
            <a:r>
              <a:rPr lang="hu-HU" b="1" dirty="0"/>
              <a:t> eltűnik a városból. Elérkezik </a:t>
            </a:r>
            <a:r>
              <a:rPr lang="hu-HU" b="1" dirty="0" err="1"/>
              <a:t>Cinna</a:t>
            </a:r>
            <a:r>
              <a:rPr lang="hu-HU" b="1" dirty="0"/>
              <a:t> kivégzésének napja. Ekkor azonban hirtelen megjelenik Csuda István kis </a:t>
            </a:r>
            <a:r>
              <a:rPr lang="hu-HU" b="1" dirty="0" smtClean="0"/>
              <a:t>kuruccsapatával</a:t>
            </a:r>
            <a:r>
              <a:rPr lang="hu-HU" b="1" dirty="0"/>
              <a:t>, és elrabolják a lányt. Innen mindenki tudja, hogy </a:t>
            </a:r>
            <a:r>
              <a:rPr lang="hu-HU" b="1" dirty="0" err="1"/>
              <a:t>Lestyák</a:t>
            </a:r>
            <a:r>
              <a:rPr lang="hu-HU" b="1" dirty="0"/>
              <a:t> </a:t>
            </a:r>
            <a:r>
              <a:rPr lang="hu-HU" b="1" dirty="0" smtClean="0"/>
              <a:t>Mihály </a:t>
            </a:r>
            <a:r>
              <a:rPr lang="hu-HU" b="1" dirty="0"/>
              <a:t>még él, s hogy talán egyszer majd visszatér Kecskemétre.</a:t>
            </a:r>
          </a:p>
          <a:p>
            <a:pPr marL="0" indent="0" algn="ctr">
              <a:buNone/>
            </a:pPr>
            <a:r>
              <a:rPr lang="hu-HU" sz="4000" b="1" dirty="0"/>
              <a:t>Vége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76694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5013176"/>
            <a:ext cx="8640960" cy="172819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hu-HU" b="1" dirty="0"/>
              <a:t>A történet a török megszállás idejében játszódik. Kecskemét azon ritka városok közé tartozik, amelyek szabadok, így azonban a törökök is, a kurucok is sanyargatják, mert nem tartozik egyikükhöz sem. A kecskeméti vásárt meg is kell szüntetni a különböző ellenséges csapatok állandó garázdálkodása miatt. A vásár megszűntével újabb módszert ötölnek ki a csapatok, hogy pénzt csikarjanak ki a várostól: elrabolják a papokat, hogy csak váltságdíj fejében válthassa ki őket a város. Mikor a város már inkább úgy dönt, hogy lemond a papjairól, akkor a város vezető személyiségeinek a feleségeit rabolják el.</a:t>
            </a:r>
          </a:p>
          <a:p>
            <a:endParaRPr lang="hu-H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41" y="188640"/>
            <a:ext cx="8706977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D:\Cifrapalota\Régi dokumentumok\Adatok 2020\kkjm_logó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738" y="4327984"/>
            <a:ext cx="98018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5940"/>
            <a:ext cx="72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45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5043804"/>
            <a:ext cx="8640960" cy="1913588"/>
          </a:xfrm>
        </p:spPr>
        <p:txBody>
          <a:bodyPr>
            <a:normAutofit fontScale="47500" lnSpcReduction="20000"/>
          </a:bodyPr>
          <a:lstStyle/>
          <a:p>
            <a:pPr marL="0" indent="0" algn="just" fontAlgn="base">
              <a:buNone/>
            </a:pPr>
            <a:r>
              <a:rPr lang="hu-HU" sz="3800" b="1" dirty="0"/>
              <a:t>Összeül a városi tanács, hogy mit tegyenek ebben a helyzetben. Odakeveredik </a:t>
            </a:r>
            <a:r>
              <a:rPr lang="hu-HU" sz="3800" b="1" dirty="0" err="1"/>
              <a:t>Lestyák</a:t>
            </a:r>
            <a:r>
              <a:rPr lang="hu-HU" sz="3800" b="1" dirty="0"/>
              <a:t> </a:t>
            </a:r>
            <a:r>
              <a:rPr lang="hu-HU" sz="3800" b="1" dirty="0" smtClean="0"/>
              <a:t>Mihály </a:t>
            </a:r>
            <a:r>
              <a:rPr lang="hu-HU" sz="3800" b="1" dirty="0"/>
              <a:t>is, a </a:t>
            </a:r>
            <a:r>
              <a:rPr lang="hu-HU" sz="3800" b="1" dirty="0" smtClean="0"/>
              <a:t>szabómester </a:t>
            </a:r>
            <a:r>
              <a:rPr lang="hu-HU" sz="3800" b="1" dirty="0"/>
              <a:t>fia, és azt javasolja, hogy ajánlják fel a várost a </a:t>
            </a:r>
            <a:r>
              <a:rPr lang="hu-HU" sz="3800" b="1" dirty="0" smtClean="0"/>
              <a:t>törököknek. Így </a:t>
            </a:r>
            <a:r>
              <a:rPr lang="hu-HU" sz="3800" b="1" dirty="0"/>
              <a:t>legalább az övéknek érzik és megvédik a kurucoktól, s így a városnak nem kell mindkét félnek fizetnie. Sor kerül az új főbíró megválasztására is, de mivel senki nem akarja elvállalni a tisztséget, kockadobással döntenek. </a:t>
            </a:r>
            <a:r>
              <a:rPr lang="hu-HU" sz="3800" b="1" dirty="0" err="1"/>
              <a:t>Lestyák</a:t>
            </a:r>
            <a:r>
              <a:rPr lang="hu-HU" sz="3800" b="1" dirty="0"/>
              <a:t> Miska dobja a legszerencsésebbet, így ő lesz az új főbíró</a:t>
            </a:r>
            <a:r>
              <a:rPr lang="hu-HU" sz="3800" b="1" dirty="0" smtClean="0"/>
              <a:t>. </a:t>
            </a:r>
            <a:r>
              <a:rPr lang="hu-HU" sz="3800" b="1" dirty="0" err="1" smtClean="0"/>
              <a:t>Lestyák</a:t>
            </a:r>
            <a:r>
              <a:rPr lang="hu-HU" sz="3800" b="1" dirty="0" smtClean="0"/>
              <a:t> </a:t>
            </a:r>
            <a:r>
              <a:rPr lang="hu-HU" sz="3800" b="1" dirty="0" smtClean="0"/>
              <a:t>hozzálát</a:t>
            </a:r>
            <a:r>
              <a:rPr lang="hu-HU" sz="3800" b="1" dirty="0"/>
              <a:t>, hogy főbíróként kivitelezze a tervét: küldöttséggel készül Budára a szultán elé, hogy a várost felajánlja neki.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1026" name="Picture 2" descr="A beszélő köntös - Alapfilm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805"/>
            <a:ext cx="6305254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86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4797152"/>
            <a:ext cx="8640960" cy="19442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1800" b="1" dirty="0"/>
              <a:t>A küldöttségben ajándékokat és a szultánnak szánt kecskeméti leányokat akar </a:t>
            </a:r>
            <a:r>
              <a:rPr lang="hu-HU" sz="1800" b="1" dirty="0" smtClean="0"/>
              <a:t>küldeni.  Kihirdeti </a:t>
            </a:r>
            <a:r>
              <a:rPr lang="hu-HU" sz="1800" b="1" dirty="0"/>
              <a:t>a városban, hogy azok a lányok, akik a szultán feleségei akarnak lenni, jelentkezzenek. Mivel a város egyházi személyei (Bruno gvárdián és Litkei páter) ellenzik </a:t>
            </a:r>
            <a:r>
              <a:rPr lang="hu-HU" sz="1800" b="1" dirty="0" err="1"/>
              <a:t>Lestyák</a:t>
            </a:r>
            <a:r>
              <a:rPr lang="hu-HU" sz="1800" b="1" dirty="0"/>
              <a:t> </a:t>
            </a:r>
            <a:r>
              <a:rPr lang="hu-HU" sz="1800" b="1" dirty="0" smtClean="0"/>
              <a:t>ötletét</a:t>
            </a:r>
            <a:r>
              <a:rPr lang="hu-HU" sz="1800" b="1" dirty="0"/>
              <a:t>, és igyekszenek felbujtani ellene a népet, </a:t>
            </a:r>
            <a:r>
              <a:rPr lang="hu-HU" sz="1800" b="1" dirty="0" err="1"/>
              <a:t>Lestyák</a:t>
            </a:r>
            <a:r>
              <a:rPr lang="hu-HU" sz="1800" b="1" dirty="0"/>
              <a:t> elraboltatja őket Csuda Istvánnal, a kuruc csapatvezérrel. Az összesereglett, szultánfeleségnek jelentkező lányok úri ruhákat próbálhatnak fel, s kiválasztják közülük a legszebbeket: négy lányt. Köztük a legszebb </a:t>
            </a:r>
            <a:r>
              <a:rPr lang="hu-HU" sz="1800" b="1" dirty="0" err="1"/>
              <a:t>Cinna</a:t>
            </a:r>
            <a:r>
              <a:rPr lang="hu-HU" sz="1800" b="1" dirty="0"/>
              <a:t>, a fekete hajú cigányleány.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4575"/>
            <a:ext cx="6610845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D:\Cifrapalota\Régi dokumentumok\Adatok 2020\kkjm_logó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473" y="4196371"/>
            <a:ext cx="98018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0648"/>
            <a:ext cx="72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86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4869160"/>
            <a:ext cx="8640960" cy="187220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hu-HU" b="1" dirty="0" smtClean="0"/>
              <a:t>A követség elindul a négy lánnyal és az ajándékokkal Budára, de sajnos nem jár sikerrel. A szultán pedig hajlandó lett volna elfogadni az ajánlatukat. Mikor a kecskeméti követség megtudta, hogy közvetlenül utánuk a nagykőrösi követséget fogadja a szultán, megígértették vele, hogy semmiképp sem fogja teljesíteni a kérésüket (Kecskemét és Nagykőrös állandóan rivalizáló városok voltak). A szultán ígéretet tesz nekik, de éppen ez lesz a kecskemétiek veszte. A nagykőrösiek ugyanis azt kérték a szultántól, hogy Kecskemét legyen török fennhatóság alatt álló város, hogy az ő közelükben is legyen egy török központ.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126" name="Picture 6" descr="D:\Cifrapalota\Régi dokumentumok\Adatok 2022\Digitális Edukációs Múzeumi Órák\Megírt szövegek\dsc_62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6347251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Cifrapalota\Régi dokumentumok\Adatok 2020\kkjm_logó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711" y="4255724"/>
            <a:ext cx="98018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6632"/>
            <a:ext cx="72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18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4869160"/>
            <a:ext cx="8640960" cy="187220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hu-HU" b="1" dirty="0"/>
              <a:t>A szultántól mindössze egy kaftánt kapnak ajándékba. A követség hazafelé tartva összetalálkozik </a:t>
            </a:r>
            <a:r>
              <a:rPr lang="hu-HU" b="1" dirty="0" err="1"/>
              <a:t>Cinnával</a:t>
            </a:r>
            <a:r>
              <a:rPr lang="hu-HU" b="1" dirty="0"/>
              <a:t>, aki inkább megszökött a szultántól. Megijednek, hogy a szultán kerestetni fogja, ezért levágják a haját és fiúnak öltöztetik, hogy ne ismerje fel senki. A kecskemétiek felháborodva fogadják a hírt a sikertelen küldöttségről, és úgy határoznak, hogy </a:t>
            </a:r>
            <a:r>
              <a:rPr lang="hu-HU" b="1" dirty="0" err="1"/>
              <a:t>Lestyák</a:t>
            </a:r>
            <a:r>
              <a:rPr lang="hu-HU" b="1" dirty="0"/>
              <a:t> </a:t>
            </a:r>
            <a:r>
              <a:rPr lang="hu-HU" b="1" dirty="0" smtClean="0"/>
              <a:t>Miskát </a:t>
            </a:r>
            <a:r>
              <a:rPr lang="hu-HU" b="1" dirty="0"/>
              <a:t>börtönbe vetik. Apja közbenjár érte, hogy kiengedjék. Szabadon bocsátását azonban a város egy feltételhez köti: neki kell elmennie a szultántól kapott kaftánban Olaj bég elé, és közölni vele, hogy a város a bég által követelt összegnek csak a felét tudja kifizetni.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037594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D:\Cifrapalota\Régi dokumentumok\Adatok 2020\kkjm_logó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006" y="4328640"/>
            <a:ext cx="98018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3000"/>
            <a:ext cx="72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53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A beszélö köntös (1969) - IM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249"/>
            <a:ext cx="624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19672" y="47249"/>
            <a:ext cx="3744416" cy="645447"/>
          </a:xfrm>
        </p:spPr>
        <p:txBody>
          <a:bodyPr>
            <a:noAutofit/>
          </a:bodyPr>
          <a:lstStyle/>
          <a:p>
            <a:r>
              <a:rPr lang="hu-HU" sz="2400" b="1" dirty="0" smtClean="0"/>
              <a:t>A beszélő köntös film (1969)</a:t>
            </a:r>
            <a:r>
              <a:rPr lang="hu-HU" sz="2400" dirty="0" smtClean="0"/>
              <a:t> </a:t>
            </a:r>
            <a:endParaRPr lang="hu-HU" sz="24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4869160"/>
            <a:ext cx="8640960" cy="187220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hu-HU" b="1" dirty="0" err="1"/>
              <a:t>Lestyák</a:t>
            </a:r>
            <a:r>
              <a:rPr lang="hu-HU" b="1" dirty="0"/>
              <a:t> retteg a feladattól. Odafelé menet összetalálkozik </a:t>
            </a:r>
            <a:r>
              <a:rPr lang="hu-HU" b="1" dirty="0" err="1"/>
              <a:t>Cinnával</a:t>
            </a:r>
            <a:r>
              <a:rPr lang="hu-HU" b="1" dirty="0"/>
              <a:t>, aki rábeszéli, hogy cseréljenek szerepet, mondván, hogy ha a bég dühében meg akarná ölni őt, mint követet, kiderülne, hogy ő nő, és megkegyelmezne neki. </a:t>
            </a:r>
            <a:r>
              <a:rPr lang="hu-HU" b="1" dirty="0" err="1"/>
              <a:t>Lestyák</a:t>
            </a:r>
            <a:r>
              <a:rPr lang="hu-HU" b="1" dirty="0"/>
              <a:t> belemegy a megállapodásba. Ám csodálatos dolog történik: mikor a bég meglátja a követet a kaftánban, megcsókolja a ruha szélét, és megkérdezi, mit parancsol. Mire </a:t>
            </a:r>
            <a:r>
              <a:rPr lang="hu-HU" b="1" dirty="0" err="1"/>
              <a:t>Cinna</a:t>
            </a:r>
            <a:r>
              <a:rPr lang="hu-HU" b="1" dirty="0"/>
              <a:t>: azt, hogy tűnjön el egész csapatával a város közeléből. A bég azonnal engedelmeskedik. </a:t>
            </a:r>
            <a:r>
              <a:rPr lang="hu-HU" b="1" dirty="0" err="1"/>
              <a:t>Cinna</a:t>
            </a:r>
            <a:r>
              <a:rPr lang="hu-HU" b="1" dirty="0"/>
              <a:t> elmondja </a:t>
            </a:r>
            <a:r>
              <a:rPr lang="hu-HU" b="1" dirty="0" err="1"/>
              <a:t>Lestyáknak</a:t>
            </a:r>
            <a:r>
              <a:rPr lang="hu-HU" b="1" dirty="0"/>
              <a:t>, mi történt, </a:t>
            </a:r>
            <a:r>
              <a:rPr lang="hu-HU" b="1" dirty="0" err="1"/>
              <a:t>Lestyák</a:t>
            </a:r>
            <a:r>
              <a:rPr lang="hu-HU" b="1" dirty="0"/>
              <a:t> pedig diadalmasan elmeséli a városban, mintha vele történt volna. 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198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4869160"/>
            <a:ext cx="8640960" cy="1872208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hu-HU" b="1" dirty="0"/>
              <a:t>Mindenki örömujjongásban tört ki, és </a:t>
            </a:r>
            <a:r>
              <a:rPr lang="hu-HU" b="1" dirty="0" smtClean="0"/>
              <a:t>Mihályt újra </a:t>
            </a:r>
            <a:r>
              <a:rPr lang="hu-HU" b="1" dirty="0"/>
              <a:t>megválasztják </a:t>
            </a:r>
            <a:r>
              <a:rPr lang="hu-HU" b="1" dirty="0" smtClean="0"/>
              <a:t>főbírónak. Ő </a:t>
            </a:r>
            <a:r>
              <a:rPr lang="hu-HU" b="1" dirty="0"/>
              <a:t>pedig elhatározza, hogy feleségül veszi </a:t>
            </a:r>
            <a:r>
              <a:rPr lang="hu-HU" b="1" dirty="0" err="1"/>
              <a:t>Cinnát</a:t>
            </a:r>
            <a:r>
              <a:rPr lang="hu-HU" b="1" dirty="0"/>
              <a:t>. Az esküvő napja állandóan eltolódik, mert </a:t>
            </a:r>
            <a:r>
              <a:rPr lang="hu-HU" b="1" dirty="0" err="1"/>
              <a:t>Lestyáknak</a:t>
            </a:r>
            <a:r>
              <a:rPr lang="hu-HU" b="1" dirty="0"/>
              <a:t> még nincsen elég pénze hozzá, </a:t>
            </a:r>
            <a:r>
              <a:rPr lang="hu-HU" b="1" dirty="0" err="1"/>
              <a:t>Cinna</a:t>
            </a:r>
            <a:r>
              <a:rPr lang="hu-HU" b="1" dirty="0"/>
              <a:t> pedig kezd elbizonytalanodni, hogy tényleg szereti-e. Egészen belebetegedik. Az öreg szabó erre egyszer csak egy örömhírrel áll elébe: megszerezte a pénzt az esküvőre! Mégpedig úgy, hogy két idegen városból érkező követnek elkészíti a csodás erejű kaftán tökéletes mását. A kaftán azonban el van zárva, és </a:t>
            </a:r>
            <a:r>
              <a:rPr lang="hu-HU" b="1" dirty="0" err="1"/>
              <a:t>Cinnánál</a:t>
            </a:r>
            <a:r>
              <a:rPr lang="hu-HU" b="1" dirty="0"/>
              <a:t> van a kulcs. </a:t>
            </a:r>
            <a:r>
              <a:rPr lang="hu-HU" b="1" dirty="0" err="1"/>
              <a:t>Cinna</a:t>
            </a:r>
            <a:r>
              <a:rPr lang="hu-HU" b="1" dirty="0"/>
              <a:t> azonban készségesen együttműködik vele, és a szabó elkészíti a tökéletes másolatot.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020000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D:\Cifrapalota\Régi dokumentumok\Adatok 2015\Múzeumpedagógia\A beszélő köntös\18.2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073"/>
            <a:ext cx="1556916" cy="116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Cifrapalota\Régi dokumentumok\Adatok 2022\Digitális Edukációs Múzeumi Órák\Megírt szövegek\középkori szabó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85" y="1193344"/>
            <a:ext cx="3094885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Cifrapalota\Régi dokumentumok\Adatok 2020\kkjm_logó (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205" y="4226013"/>
            <a:ext cx="98018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6013"/>
            <a:ext cx="72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70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5085184"/>
            <a:ext cx="8640960" cy="1656184"/>
          </a:xfrm>
        </p:spPr>
        <p:txBody>
          <a:bodyPr>
            <a:normAutofit fontScale="70000" lnSpcReduction="20000"/>
          </a:bodyPr>
          <a:lstStyle/>
          <a:p>
            <a:pPr marL="0" indent="0" algn="just" fontAlgn="base">
              <a:buNone/>
            </a:pPr>
            <a:r>
              <a:rPr lang="hu-HU" sz="2600" b="1" dirty="0"/>
              <a:t>Mikor a megrendelők </a:t>
            </a:r>
            <a:r>
              <a:rPr lang="hu-HU" sz="2600" b="1" dirty="0" smtClean="0"/>
              <a:t>a kaftánért </a:t>
            </a:r>
            <a:r>
              <a:rPr lang="hu-HU" sz="2600" b="1" dirty="0"/>
              <a:t>jönnek, </a:t>
            </a:r>
            <a:r>
              <a:rPr lang="hu-HU" sz="2600" b="1" dirty="0" smtClean="0"/>
              <a:t>az öreg szabó hiúságból az eredetit adja át nekik. Tanúja </a:t>
            </a:r>
            <a:r>
              <a:rPr lang="hu-HU" sz="2600" b="1" dirty="0"/>
              <a:t>akar ugyanis lenni annak, hogy milyen hatása lesz az ő tökéletes munkájának. Jelentkezik is a fiánál, hogy a következő veszély esetén ő mehessen el a kaftánban a török elé. Így is lesz</a:t>
            </a:r>
            <a:r>
              <a:rPr lang="hu-HU" sz="2600" b="1" dirty="0" smtClean="0"/>
              <a:t>. Azonban </a:t>
            </a:r>
            <a:r>
              <a:rPr lang="hu-HU" sz="2600" b="1" dirty="0"/>
              <a:t>a szabó mindenki meglepetésére fej nélkül tér vissza. Olaj bég épp a városban van ekkor, egy újabb fenyegető üzenettel, és ő is tanúsítja, hogy a kaftán nem az eredeti. Ezen mindenki elképed, s elhatározzák, hogy előkerítik azt, aki felelős ezért. 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0025"/>
            <a:ext cx="8179646" cy="46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749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916</Words>
  <Application>Microsoft Office PowerPoint</Application>
  <PresentationFormat>Diavetítés a képernyőre (4:3 oldalarány)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A beszélő köntös              –  rövid tartalom: </vt:lpstr>
      <vt:lpstr>PowerPoint bemutató</vt:lpstr>
      <vt:lpstr>PowerPoint bemutató</vt:lpstr>
      <vt:lpstr>PowerPoint bemutató</vt:lpstr>
      <vt:lpstr>PowerPoint bemutató</vt:lpstr>
      <vt:lpstr>PowerPoint bemutató</vt:lpstr>
      <vt:lpstr>A beszélő köntös film (1969) </vt:lpstr>
      <vt:lpstr>PowerPoint bemutató</vt:lpstr>
      <vt:lpstr>PowerPoint bemutató</vt:lpstr>
      <vt:lpstr>A beszélő köntös film (1941)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beszélő köntös              –  rövid tartalom:</dc:title>
  <dc:creator>Merinu Éva</dc:creator>
  <cp:lastModifiedBy>Merinu Éva</cp:lastModifiedBy>
  <cp:revision>21</cp:revision>
  <dcterms:created xsi:type="dcterms:W3CDTF">2022-01-25T11:42:47Z</dcterms:created>
  <dcterms:modified xsi:type="dcterms:W3CDTF">2022-01-26T14:16:54Z</dcterms:modified>
</cp:coreProperties>
</file>